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5" r:id="rId2"/>
    <p:sldId id="256" r:id="rId3"/>
    <p:sldId id="258" r:id="rId4"/>
    <p:sldId id="259" r:id="rId5"/>
    <p:sldId id="260" r:id="rId6"/>
    <p:sldId id="261" r:id="rId7"/>
    <p:sldId id="263" r:id="rId8"/>
    <p:sldId id="264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5" d="100"/>
          <a:sy n="145" d="100"/>
        </p:scale>
        <p:origin x="100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unghyun Hong" userId="9468f67a1a6e5514" providerId="LiveId" clId="{C82F7BC5-4CA1-4C16-82C9-CCF81D2E2710}"/>
    <pc:docChg chg="custSel delSld modSld">
      <pc:chgData name="Seunghyun Hong" userId="9468f67a1a6e5514" providerId="LiveId" clId="{C82F7BC5-4CA1-4C16-82C9-CCF81D2E2710}" dt="2026-09-03T04:32:51.317" v="11" actId="478"/>
      <pc:docMkLst>
        <pc:docMk/>
      </pc:docMkLst>
      <pc:sldChg chg="modSp mod">
        <pc:chgData name="Seunghyun Hong" userId="9468f67a1a6e5514" providerId="LiveId" clId="{C82F7BC5-4CA1-4C16-82C9-CCF81D2E2710}" dt="2026-09-03T04:30:36.068" v="3" actId="6549"/>
        <pc:sldMkLst>
          <pc:docMk/>
          <pc:sldMk cId="0" sldId="256"/>
        </pc:sldMkLst>
        <pc:spChg chg="mod">
          <ac:chgData name="Seunghyun Hong" userId="9468f67a1a6e5514" providerId="LiveId" clId="{C82F7BC5-4CA1-4C16-82C9-CCF81D2E2710}" dt="2026-09-03T04:30:36.068" v="3" actId="6549"/>
          <ac:spMkLst>
            <pc:docMk/>
            <pc:sldMk cId="0" sldId="256"/>
            <ac:spMk id="3" creationId="{00000000-0000-0000-0000-000000000000}"/>
          </ac:spMkLst>
        </pc:spChg>
      </pc:sldChg>
      <pc:sldChg chg="delSp del mod">
        <pc:chgData name="Seunghyun Hong" userId="9468f67a1a6e5514" providerId="LiveId" clId="{C82F7BC5-4CA1-4C16-82C9-CCF81D2E2710}" dt="2026-09-03T04:31:46.343" v="6" actId="47"/>
        <pc:sldMkLst>
          <pc:docMk/>
          <pc:sldMk cId="0" sldId="257"/>
        </pc:sldMkLst>
        <pc:spChg chg="del">
          <ac:chgData name="Seunghyun Hong" userId="9468f67a1a6e5514" providerId="LiveId" clId="{C82F7BC5-4CA1-4C16-82C9-CCF81D2E2710}" dt="2026-09-03T04:30:53.181" v="4" actId="478"/>
          <ac:spMkLst>
            <pc:docMk/>
            <pc:sldMk cId="0" sldId="257"/>
            <ac:spMk id="3" creationId="{00000000-0000-0000-0000-000000000000}"/>
          </ac:spMkLst>
        </pc:spChg>
        <pc:spChg chg="del">
          <ac:chgData name="Seunghyun Hong" userId="9468f67a1a6e5514" providerId="LiveId" clId="{C82F7BC5-4CA1-4C16-82C9-CCF81D2E2710}" dt="2026-09-03T04:30:53.181" v="4" actId="478"/>
          <ac:spMkLst>
            <pc:docMk/>
            <pc:sldMk cId="0" sldId="257"/>
            <ac:spMk id="4" creationId="{00000000-0000-0000-0000-000000000000}"/>
          </ac:spMkLst>
        </pc:spChg>
        <pc:spChg chg="del">
          <ac:chgData name="Seunghyun Hong" userId="9468f67a1a6e5514" providerId="LiveId" clId="{C82F7BC5-4CA1-4C16-82C9-CCF81D2E2710}" dt="2026-09-03T04:30:53.181" v="4" actId="478"/>
          <ac:spMkLst>
            <pc:docMk/>
            <pc:sldMk cId="0" sldId="257"/>
            <ac:spMk id="5" creationId="{00000000-0000-0000-0000-000000000000}"/>
          </ac:spMkLst>
        </pc:spChg>
        <pc:spChg chg="del">
          <ac:chgData name="Seunghyun Hong" userId="9468f67a1a6e5514" providerId="LiveId" clId="{C82F7BC5-4CA1-4C16-82C9-CCF81D2E2710}" dt="2026-09-03T04:30:53.181" v="4" actId="478"/>
          <ac:spMkLst>
            <pc:docMk/>
            <pc:sldMk cId="0" sldId="257"/>
            <ac:spMk id="6" creationId="{00000000-0000-0000-0000-000000000000}"/>
          </ac:spMkLst>
        </pc:spChg>
        <pc:spChg chg="del">
          <ac:chgData name="Seunghyun Hong" userId="9468f67a1a6e5514" providerId="LiveId" clId="{C82F7BC5-4CA1-4C16-82C9-CCF81D2E2710}" dt="2026-09-03T04:30:53.181" v="4" actId="478"/>
          <ac:spMkLst>
            <pc:docMk/>
            <pc:sldMk cId="0" sldId="257"/>
            <ac:spMk id="7" creationId="{00000000-0000-0000-0000-000000000000}"/>
          </ac:spMkLst>
        </pc:spChg>
        <pc:spChg chg="del">
          <ac:chgData name="Seunghyun Hong" userId="9468f67a1a6e5514" providerId="LiveId" clId="{C82F7BC5-4CA1-4C16-82C9-CCF81D2E2710}" dt="2026-09-03T04:30:53.181" v="4" actId="478"/>
          <ac:spMkLst>
            <pc:docMk/>
            <pc:sldMk cId="0" sldId="257"/>
            <ac:spMk id="8" creationId="{00000000-0000-0000-0000-000000000000}"/>
          </ac:spMkLst>
        </pc:spChg>
        <pc:spChg chg="del">
          <ac:chgData name="Seunghyun Hong" userId="9468f67a1a6e5514" providerId="LiveId" clId="{C82F7BC5-4CA1-4C16-82C9-CCF81D2E2710}" dt="2026-09-03T04:30:53.181" v="4" actId="478"/>
          <ac:spMkLst>
            <pc:docMk/>
            <pc:sldMk cId="0" sldId="257"/>
            <ac:spMk id="9" creationId="{00000000-0000-0000-0000-000000000000}"/>
          </ac:spMkLst>
        </pc:spChg>
        <pc:spChg chg="del">
          <ac:chgData name="Seunghyun Hong" userId="9468f67a1a6e5514" providerId="LiveId" clId="{C82F7BC5-4CA1-4C16-82C9-CCF81D2E2710}" dt="2026-09-03T04:30:53.181" v="4" actId="478"/>
          <ac:spMkLst>
            <pc:docMk/>
            <pc:sldMk cId="0" sldId="257"/>
            <ac:spMk id="10" creationId="{00000000-0000-0000-0000-000000000000}"/>
          </ac:spMkLst>
        </pc:spChg>
        <pc:spChg chg="del">
          <ac:chgData name="Seunghyun Hong" userId="9468f67a1a6e5514" providerId="LiveId" clId="{C82F7BC5-4CA1-4C16-82C9-CCF81D2E2710}" dt="2026-09-03T04:30:53.181" v="4" actId="478"/>
          <ac:spMkLst>
            <pc:docMk/>
            <pc:sldMk cId="0" sldId="257"/>
            <ac:spMk id="11" creationId="{00000000-0000-0000-0000-000000000000}"/>
          </ac:spMkLst>
        </pc:spChg>
      </pc:sldChg>
      <pc:sldChg chg="modSp mod">
        <pc:chgData name="Seunghyun Hong" userId="9468f67a1a6e5514" providerId="LiveId" clId="{C82F7BC5-4CA1-4C16-82C9-CCF81D2E2710}" dt="2026-09-03T04:31:11.990" v="5" actId="6549"/>
        <pc:sldMkLst>
          <pc:docMk/>
          <pc:sldMk cId="0" sldId="258"/>
        </pc:sldMkLst>
        <pc:spChg chg="mod">
          <ac:chgData name="Seunghyun Hong" userId="9468f67a1a6e5514" providerId="LiveId" clId="{C82F7BC5-4CA1-4C16-82C9-CCF81D2E2710}" dt="2026-09-03T04:31:11.990" v="5" actId="6549"/>
          <ac:spMkLst>
            <pc:docMk/>
            <pc:sldMk cId="0" sldId="258"/>
            <ac:spMk id="2" creationId="{00000000-0000-0000-0000-000000000000}"/>
          </ac:spMkLst>
        </pc:spChg>
      </pc:sldChg>
      <pc:sldChg chg="modSp mod">
        <pc:chgData name="Seunghyun Hong" userId="9468f67a1a6e5514" providerId="LiveId" clId="{C82F7BC5-4CA1-4C16-82C9-CCF81D2E2710}" dt="2026-09-03T04:30:15.208" v="2" actId="6549"/>
        <pc:sldMkLst>
          <pc:docMk/>
          <pc:sldMk cId="0" sldId="260"/>
        </pc:sldMkLst>
        <pc:spChg chg="mod">
          <ac:chgData name="Seunghyun Hong" userId="9468f67a1a6e5514" providerId="LiveId" clId="{C82F7BC5-4CA1-4C16-82C9-CCF81D2E2710}" dt="2026-09-03T04:30:15.208" v="2" actId="6549"/>
          <ac:spMkLst>
            <pc:docMk/>
            <pc:sldMk cId="0" sldId="260"/>
            <ac:spMk id="2" creationId="{00000000-0000-0000-0000-000000000000}"/>
          </ac:spMkLst>
        </pc:spChg>
      </pc:sldChg>
      <pc:sldChg chg="delSp modSp mod">
        <pc:chgData name="Seunghyun Hong" userId="9468f67a1a6e5514" providerId="LiveId" clId="{C82F7BC5-4CA1-4C16-82C9-CCF81D2E2710}" dt="2026-09-03T04:32:31.184" v="10" actId="1076"/>
        <pc:sldMkLst>
          <pc:docMk/>
          <pc:sldMk cId="0" sldId="261"/>
        </pc:sldMkLst>
        <pc:spChg chg="del">
          <ac:chgData name="Seunghyun Hong" userId="9468f67a1a6e5514" providerId="LiveId" clId="{C82F7BC5-4CA1-4C16-82C9-CCF81D2E2710}" dt="2026-09-03T04:32:24.721" v="9" actId="478"/>
          <ac:spMkLst>
            <pc:docMk/>
            <pc:sldMk cId="0" sldId="261"/>
            <ac:spMk id="3" creationId="{00000000-0000-0000-0000-000000000000}"/>
          </ac:spMkLst>
        </pc:spChg>
        <pc:spChg chg="del mod">
          <ac:chgData name="Seunghyun Hong" userId="9468f67a1a6e5514" providerId="LiveId" clId="{C82F7BC5-4CA1-4C16-82C9-CCF81D2E2710}" dt="2026-09-03T04:32:23.745" v="8" actId="478"/>
          <ac:spMkLst>
            <pc:docMk/>
            <pc:sldMk cId="0" sldId="261"/>
            <ac:spMk id="4" creationId="{00000000-0000-0000-0000-000000000000}"/>
          </ac:spMkLst>
        </pc:spChg>
        <pc:spChg chg="mod">
          <ac:chgData name="Seunghyun Hong" userId="9468f67a1a6e5514" providerId="LiveId" clId="{C82F7BC5-4CA1-4C16-82C9-CCF81D2E2710}" dt="2026-09-03T04:32:31.184" v="10" actId="1076"/>
          <ac:spMkLst>
            <pc:docMk/>
            <pc:sldMk cId="0" sldId="261"/>
            <ac:spMk id="5" creationId="{00000000-0000-0000-0000-000000000000}"/>
          </ac:spMkLst>
        </pc:spChg>
        <pc:spChg chg="mod">
          <ac:chgData name="Seunghyun Hong" userId="9468f67a1a6e5514" providerId="LiveId" clId="{C82F7BC5-4CA1-4C16-82C9-CCF81D2E2710}" dt="2026-09-03T04:32:31.184" v="10" actId="1076"/>
          <ac:spMkLst>
            <pc:docMk/>
            <pc:sldMk cId="0" sldId="261"/>
            <ac:spMk id="6" creationId="{00000000-0000-0000-0000-000000000000}"/>
          </ac:spMkLst>
        </pc:spChg>
        <pc:spChg chg="mod">
          <ac:chgData name="Seunghyun Hong" userId="9468f67a1a6e5514" providerId="LiveId" clId="{C82F7BC5-4CA1-4C16-82C9-CCF81D2E2710}" dt="2026-09-03T04:32:31.184" v="10" actId="1076"/>
          <ac:spMkLst>
            <pc:docMk/>
            <pc:sldMk cId="0" sldId="261"/>
            <ac:spMk id="7" creationId="{00000000-0000-0000-0000-000000000000}"/>
          </ac:spMkLst>
        </pc:spChg>
        <pc:spChg chg="mod">
          <ac:chgData name="Seunghyun Hong" userId="9468f67a1a6e5514" providerId="LiveId" clId="{C82F7BC5-4CA1-4C16-82C9-CCF81D2E2710}" dt="2026-09-03T04:32:31.184" v="10" actId="1076"/>
          <ac:spMkLst>
            <pc:docMk/>
            <pc:sldMk cId="0" sldId="261"/>
            <ac:spMk id="8" creationId="{00000000-0000-0000-0000-000000000000}"/>
          </ac:spMkLst>
        </pc:spChg>
      </pc:sldChg>
      <pc:sldChg chg="del">
        <pc:chgData name="Seunghyun Hong" userId="9468f67a1a6e5514" providerId="LiveId" clId="{C82F7BC5-4CA1-4C16-82C9-CCF81D2E2710}" dt="2026-09-03T04:30:08.121" v="1" actId="47"/>
        <pc:sldMkLst>
          <pc:docMk/>
          <pc:sldMk cId="0" sldId="262"/>
        </pc:sldMkLst>
      </pc:sldChg>
      <pc:sldChg chg="delSp mod">
        <pc:chgData name="Seunghyun Hong" userId="9468f67a1a6e5514" providerId="LiveId" clId="{C82F7BC5-4CA1-4C16-82C9-CCF81D2E2710}" dt="2026-09-03T04:32:51.317" v="11" actId="478"/>
        <pc:sldMkLst>
          <pc:docMk/>
          <pc:sldMk cId="0" sldId="263"/>
        </pc:sldMkLst>
        <pc:spChg chg="del">
          <ac:chgData name="Seunghyun Hong" userId="9468f67a1a6e5514" providerId="LiveId" clId="{C82F7BC5-4CA1-4C16-82C9-CCF81D2E2710}" dt="2026-09-03T04:32:51.317" v="11" actId="478"/>
          <ac:spMkLst>
            <pc:docMk/>
            <pc:sldMk cId="0" sldId="263"/>
            <ac:spMk id="7" creationId="{00000000-0000-0000-0000-000000000000}"/>
          </ac:spMkLst>
        </pc:spChg>
        <pc:spChg chg="del">
          <ac:chgData name="Seunghyun Hong" userId="9468f67a1a6e5514" providerId="LiveId" clId="{C82F7BC5-4CA1-4C16-82C9-CCF81D2E2710}" dt="2026-09-03T04:32:51.317" v="11" actId="478"/>
          <ac:spMkLst>
            <pc:docMk/>
            <pc:sldMk cId="0" sldId="263"/>
            <ac:spMk id="8" creationId="{00000000-0000-0000-0000-000000000000}"/>
          </ac:spMkLst>
        </pc:spChg>
      </pc:sldChg>
      <pc:sldChg chg="del">
        <pc:chgData name="Seunghyun Hong" userId="9468f67a1a6e5514" providerId="LiveId" clId="{C82F7BC5-4CA1-4C16-82C9-CCF81D2E2710}" dt="2026-09-03T04:29:55.483" v="0" actId="47"/>
        <pc:sldMkLst>
          <pc:docMk/>
          <pc:sldMk cId="3673696771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2267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all bracketed text. Every slide title should be a complete sentence stating the takeaway, not a topic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stays on screen during Q&amp;A. Do not add a 'Thank you' slide after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EC_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773168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IGEC &amp; Energy-AI 2026  ·  4–8 Oct 2026  ·  Abu Dhabi, UAE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EC_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9EF781-AF35-0F86-D51C-802679B1778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672650" y="4927600"/>
            <a:ext cx="184943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E" sz="10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Document Classified as: Internal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3C4F89-A609-9C73-07E0-5AFB4A7E64AC}"/>
              </a:ext>
            </a:extLst>
          </p:cNvPr>
          <p:cNvSpPr txBox="1"/>
          <p:nvPr/>
        </p:nvSpPr>
        <p:spPr>
          <a:xfrm>
            <a:off x="333586" y="425946"/>
            <a:ext cx="847682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fontAlgn="base"/>
            <a:r>
              <a:rPr lang="en-AE" sz="1600" b="1" i="0" dirty="0">
                <a:solidFill>
                  <a:schemeClr val="bg1"/>
                </a:solidFill>
                <a:effectLst/>
                <a:latin typeface="+mn-lt"/>
              </a:rPr>
              <a:t>Template and guideline for oral presentation</a:t>
            </a:r>
          </a:p>
          <a:p>
            <a:pPr marR="0" lvl="0" algn="l" fontAlgn="base"/>
            <a:endParaRPr lang="en-AE" sz="1600" b="0" i="0" dirty="0"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-342900" algn="l" fontAlgn="base">
              <a:buFont typeface="+mj-lt"/>
              <a:buAutoNum type="arabicPeriod"/>
            </a:pPr>
            <a:r>
              <a:rPr lang="en-AE" sz="1600" b="0" i="0" dirty="0">
                <a:solidFill>
                  <a:schemeClr val="bg1"/>
                </a:solidFill>
                <a:effectLst/>
                <a:latin typeface="+mn-lt"/>
              </a:rPr>
              <a:t>Title page showing the title, authors, affiliation, etc.</a:t>
            </a:r>
          </a:p>
          <a:p>
            <a:pPr marL="0" marR="0" lvl="0" indent="-342900" algn="l" fontAlgn="base">
              <a:buFont typeface="+mj-lt"/>
              <a:buAutoNum type="arabicPeriod"/>
            </a:pPr>
            <a:r>
              <a:rPr lang="en-AE" sz="1600" b="0" i="0" dirty="0">
                <a:solidFill>
                  <a:schemeClr val="bg1"/>
                </a:solidFill>
                <a:effectLst/>
                <a:latin typeface="+mn-lt"/>
              </a:rPr>
              <a:t>Introduction: showing the background and motivation of the research on the topical area: basically state what (the topical area of the research), why (the importance of the topical area of the research, either fundamentally, or practically, or both)</a:t>
            </a:r>
          </a:p>
          <a:p>
            <a:pPr marL="0" marR="0" lvl="0" indent="-342900" algn="l" fontAlgn="base">
              <a:buFont typeface="+mj-lt"/>
              <a:buAutoNum type="arabicPeriod"/>
            </a:pPr>
            <a:r>
              <a:rPr lang="en-AE" sz="1600" b="0" i="0" dirty="0">
                <a:solidFill>
                  <a:schemeClr val="bg1"/>
                </a:solidFill>
                <a:effectLst/>
                <a:latin typeface="+mn-lt"/>
              </a:rPr>
              <a:t>Literature Review: Review the major historical development of the topical area, the progresses made, the problem remaining - which should become the focus of the study to be presented</a:t>
            </a:r>
          </a:p>
          <a:p>
            <a:pPr marL="0" marR="0" lvl="0" indent="-342900" algn="l" fontAlgn="base">
              <a:buFont typeface="+mj-lt"/>
              <a:buAutoNum type="arabicPeriod"/>
            </a:pPr>
            <a:r>
              <a:rPr lang="en-AE" sz="1600" b="0" i="0" dirty="0">
                <a:solidFill>
                  <a:schemeClr val="bg1"/>
                </a:solidFill>
                <a:effectLst/>
                <a:latin typeface="+mn-lt"/>
              </a:rPr>
              <a:t>Objective: clearly state the objective of the study (addressing the problem remaining in the field)</a:t>
            </a:r>
          </a:p>
          <a:p>
            <a:pPr marL="0" marR="0" lvl="0" indent="-342900" algn="l" fontAlgn="base">
              <a:buFont typeface="+mj-lt"/>
              <a:buAutoNum type="arabicPeriod"/>
            </a:pPr>
            <a:r>
              <a:rPr lang="en-AE" sz="1600" b="0" i="0" dirty="0">
                <a:solidFill>
                  <a:schemeClr val="bg1"/>
                </a:solidFill>
                <a:effectLst/>
                <a:latin typeface="+mn-lt"/>
              </a:rPr>
              <a:t>Methodology: compare and select the most appropriate method to achieve the objective set above; then details of the method adopted</a:t>
            </a:r>
          </a:p>
          <a:p>
            <a:pPr marL="0" marR="0" lvl="0" indent="-342900" algn="l" fontAlgn="base">
              <a:buFont typeface="+mj-lt"/>
              <a:buAutoNum type="arabicPeriod"/>
            </a:pPr>
            <a:r>
              <a:rPr lang="en-AE" sz="1600" b="0" i="0" dirty="0">
                <a:solidFill>
                  <a:schemeClr val="bg1"/>
                </a:solidFill>
                <a:effectLst/>
                <a:latin typeface="+mn-lt"/>
              </a:rPr>
              <a:t>Results and Discussion:</a:t>
            </a:r>
          </a:p>
          <a:p>
            <a:pPr marL="0" marR="0" lvl="0" indent="-342900" algn="l" fontAlgn="base">
              <a:buFont typeface="+mj-lt"/>
              <a:buAutoNum type="arabicPeriod"/>
            </a:pPr>
            <a:r>
              <a:rPr lang="en-AE" sz="1600" b="0" i="0" dirty="0">
                <a:solidFill>
                  <a:schemeClr val="bg1"/>
                </a:solidFill>
                <a:effectLst/>
                <a:latin typeface="+mn-lt"/>
              </a:rPr>
              <a:t>Conclusions and Future Work</a:t>
            </a:r>
          </a:p>
          <a:p>
            <a:pPr marL="0" marR="0" lvl="0" indent="-342900" algn="l" fontAlgn="base">
              <a:buFont typeface="+mj-lt"/>
              <a:buAutoNum type="arabicPeriod"/>
            </a:pPr>
            <a:r>
              <a:rPr lang="en-AE" sz="1600" b="0" i="0" dirty="0">
                <a:solidFill>
                  <a:schemeClr val="bg1"/>
                </a:solidFill>
                <a:effectLst/>
                <a:latin typeface="+mn-lt"/>
              </a:rPr>
              <a:t>Acknowledge</a:t>
            </a:r>
            <a:endParaRPr lang="en-AE" sz="1100" b="0" i="0" dirty="0">
              <a:solidFill>
                <a:schemeClr val="bg1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696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kern="0" spc="120" dirty="0">
                <a:solidFill>
                  <a:srgbClr val="9FD1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18TH IGEC  ·  7TH INTERNATIONAL CONFERENCE ON ENERGY AND AI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5852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[Title]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852928"/>
            <a:ext cx="822960" cy="36576"/>
          </a:xfrm>
          <a:prstGeom prst="rect">
            <a:avLst/>
          </a:prstGeom>
          <a:solidFill>
            <a:srgbClr val="2BAE66"/>
          </a:solidFill>
          <a:ln w="12700">
            <a:solidFill>
              <a:srgbClr val="2BAE6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3"/>
          <p:cNvSpPr txBox="1"/>
          <p:nvPr/>
        </p:nvSpPr>
        <p:spPr>
          <a:xfrm>
            <a:off x="548640" y="2971800"/>
            <a:ext cx="5852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Presenting Author¹, Co-Author², Co-Author¹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C9E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 Institution, City, Country     ² Institution, City, Country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9319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D1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Session [A1]  ·  Paper ID [000]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2062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D1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4–8 October 2026  ·  W Abu Dhabi – Yas Island, UAE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5262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D1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Hosted by TII &amp; Khalifa University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23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[Problem that motivates this work]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4206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[What is known]</a:t>
            </a:r>
            <a:endParaRPr lang="en-US" sz="18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[What is missing]</a:t>
            </a:r>
            <a:endParaRPr lang="en-US" sz="18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[Why it matters]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937760" y="1280160"/>
            <a:ext cx="3749040" cy="2834640"/>
          </a:xfrm>
          <a:prstGeom prst="roundRect">
            <a:avLst>
              <a:gd name="adj" fmla="val 2581"/>
            </a:avLst>
          </a:prstGeom>
          <a:solidFill>
            <a:srgbClr val="EAF5EF"/>
          </a:solidFill>
          <a:ln w="12700">
            <a:solidFill>
              <a:srgbClr val="BFE3CF"/>
            </a:solidFill>
            <a:prstDash val="dash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3"/>
          <p:cNvSpPr txBox="1"/>
          <p:nvPr/>
        </p:nvSpPr>
        <p:spPr>
          <a:xfrm>
            <a:off x="4937760" y="1280160"/>
            <a:ext cx="374904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A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1 — context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[Author, Year]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23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[This work asks whether …]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097280" y="1417320"/>
            <a:ext cx="6949440" cy="1325880"/>
          </a:xfrm>
          <a:prstGeom prst="roundRect">
            <a:avLst>
              <a:gd name="adj" fmla="val 6897"/>
            </a:avLst>
          </a:prstGeom>
          <a:solidFill>
            <a:srgbClr val="EAF5EF"/>
          </a:solidFill>
          <a:ln w="12700">
            <a:solidFill>
              <a:srgbClr val="2BAE6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Text 2"/>
          <p:cNvSpPr txBox="1"/>
          <p:nvPr/>
        </p:nvSpPr>
        <p:spPr>
          <a:xfrm>
            <a:off x="1280160" y="1508760"/>
            <a:ext cx="65836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23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[Research question or hypothesis]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0632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BA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Contribution:  </a:t>
            </a:r>
            <a:r>
              <a:rPr lang="en-US" sz="18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[What is new]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23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[Approach]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2BA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600200"/>
            <a:ext cx="39319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[System / dataset]</a:t>
            </a:r>
            <a:endParaRPr lang="en-US" sz="18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[Measurement or model]</a:t>
            </a:r>
            <a:endParaRPr lang="en-US" sz="18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[Baseline]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754880" y="1280160"/>
            <a:ext cx="3931920" cy="2834640"/>
          </a:xfrm>
          <a:prstGeom prst="roundRect">
            <a:avLst>
              <a:gd name="adj" fmla="val 2581"/>
            </a:avLst>
          </a:prstGeom>
          <a:solidFill>
            <a:srgbClr val="EAF5EF"/>
          </a:solidFill>
          <a:ln w="12700">
            <a:solidFill>
              <a:srgbClr val="BFE3CF"/>
            </a:solidFill>
            <a:prstDash val="dash"/>
          </a:ln>
        </p:spPr>
        <p:txBody>
          <a:bodyPr/>
          <a:lstStyle/>
          <a:p>
            <a:endParaRPr lang="en-AE"/>
          </a:p>
        </p:txBody>
      </p:sp>
      <p:sp>
        <p:nvSpPr>
          <p:cNvPr id="6" name="Text 4"/>
          <p:cNvSpPr txBox="1"/>
          <p:nvPr/>
        </p:nvSpPr>
        <p:spPr>
          <a:xfrm>
            <a:off x="4754880" y="1280160"/>
            <a:ext cx="39319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A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2 — set-up or schematic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 → Back-up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23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[Key result, with its number]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09728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2BA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SHOW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[Observation]</a:t>
            </a:r>
            <a:endParaRPr lang="en-US" sz="16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[Magnitude ± uncertainty]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971800"/>
            <a:ext cx="3383280" cy="960120"/>
          </a:xfrm>
          <a:prstGeom prst="roundRect">
            <a:avLst>
              <a:gd name="adj" fmla="val 7619"/>
            </a:avLst>
          </a:prstGeom>
          <a:solidFill>
            <a:srgbClr val="FFF6D6"/>
          </a:solidFill>
          <a:ln w="127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8" name="Text 6"/>
          <p:cNvSpPr txBox="1"/>
          <p:nvPr/>
        </p:nvSpPr>
        <p:spPr>
          <a:xfrm>
            <a:off x="594360" y="30175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3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what:  </a:t>
            </a: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[Why it matters]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Conditions: [ … ]  ·  n = [ … ]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9FD1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5669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[Answer to the research question]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83080"/>
            <a:ext cx="5669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40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[Key result]</a:t>
            </a:r>
            <a:endParaRPr lang="en-US" sz="18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[Mechanism or scope]</a:t>
            </a:r>
            <a:endParaRPr lang="en-US" sz="18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[Next step]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3977640"/>
            <a:ext cx="822960" cy="36576"/>
          </a:xfrm>
          <a:prstGeom prst="rect">
            <a:avLst/>
          </a:prstGeom>
          <a:solidFill>
            <a:srgbClr val="2BAE66"/>
          </a:solidFill>
          <a:ln w="12700">
            <a:solidFill>
              <a:srgbClr val="2BAE6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6" name="Text 4"/>
          <p:cNvSpPr txBox="1"/>
          <p:nvPr/>
        </p:nvSpPr>
        <p:spPr>
          <a:xfrm>
            <a:off x="548640" y="411480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9E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[email]   ·   [link]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23B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Acknowledgements &amp; references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144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2BA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ACKNOWLEDGEMENTS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3474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[Funding, grant no.]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[Collaborators, facilities]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389120" y="91440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2BA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4389120" y="1234440"/>
            <a:ext cx="42976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Author. Title. Journal Year.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Author. Title. Journal Year.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Author. Title. Proceedings Year.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458</Words>
  <Application>Microsoft Office PowerPoint</Application>
  <PresentationFormat>On-screen Show (16:9)</PresentationFormat>
  <Paragraphs>67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Hongxia Li</dc:creator>
  <cp:lastModifiedBy>Hongxia Li</cp:lastModifiedBy>
  <cp:revision>1</cp:revision>
  <dcterms:created xsi:type="dcterms:W3CDTF">2026-09-03T04:27:05Z</dcterms:created>
  <dcterms:modified xsi:type="dcterms:W3CDTF">2026-10-02T08:08:11Z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d470983-0d39-4399-a74c-f3c002a909c3_Enabled">
    <vt:lpwstr>true</vt:lpwstr>
  </property>
  <property fmtid="{D5CDD505-2E9C-101B-9397-08002B2CF9AE}" pid="3" name="MSIP_Label_8d470983-0d39-4399-a74c-f3c002a909c3_SetDate">
    <vt:lpwstr>2026-10-02T08:08:11Z</vt:lpwstr>
  </property>
  <property fmtid="{D5CDD505-2E9C-101B-9397-08002B2CF9AE}" pid="4" name="MSIP_Label_8d470983-0d39-4399-a74c-f3c002a909c3_Method">
    <vt:lpwstr>Standard</vt:lpwstr>
  </property>
  <property fmtid="{D5CDD505-2E9C-101B-9397-08002B2CF9AE}" pid="5" name="MSIP_Label_8d470983-0d39-4399-a74c-f3c002a909c3_Name">
    <vt:lpwstr>Internal</vt:lpwstr>
  </property>
  <property fmtid="{D5CDD505-2E9C-101B-9397-08002B2CF9AE}" pid="6" name="MSIP_Label_8d470983-0d39-4399-a74c-f3c002a909c3_SiteId">
    <vt:lpwstr>f0869253-be00-4a37-9c77-37742cb15c38</vt:lpwstr>
  </property>
  <property fmtid="{D5CDD505-2E9C-101B-9397-08002B2CF9AE}" pid="7" name="MSIP_Label_8d470983-0d39-4399-a74c-f3c002a909c3_ActionId">
    <vt:lpwstr>3b5b1d08-a91f-4a74-afb3-9481d6efa720</vt:lpwstr>
  </property>
  <property fmtid="{D5CDD505-2E9C-101B-9397-08002B2CF9AE}" pid="8" name="MSIP_Label_8d470983-0d39-4399-a74c-f3c002a909c3_ContentBits">
    <vt:lpwstr>3</vt:lpwstr>
  </property>
  <property fmtid="{D5CDD505-2E9C-101B-9397-08002B2CF9AE}" pid="9" name="MSIP_Label_8d470983-0d39-4399-a74c-f3c002a909c3_Tag">
    <vt:lpwstr>10, 3, 0, 1</vt:lpwstr>
  </property>
  <property fmtid="{D5CDD505-2E9C-101B-9397-08002B2CF9AE}" pid="10" name="ClassificationContentMarkingFooterLocations">
    <vt:lpwstr>Office Theme:3</vt:lpwstr>
  </property>
  <property fmtid="{D5CDD505-2E9C-101B-9397-08002B2CF9AE}" pid="11" name="ClassificationContentMarkingFooterText">
    <vt:lpwstr>Document Classified as: Internal </vt:lpwstr>
  </property>
</Properties>
</file>